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8" name="Shape 68"/>
          <p:cNvSpPr/>
          <p:nvPr>
            <p:ph type="sldImg"/>
          </p:nvPr>
        </p:nvSpPr>
        <p:spPr>
          <a:xfrm>
            <a:off x="1143000" y="685800"/>
            <a:ext cx="4572000" cy="3429000"/>
          </a:xfrm>
          <a:prstGeom prst="rect">
            <a:avLst/>
          </a:prstGeom>
        </p:spPr>
        <p:txBody>
          <a:bodyPr/>
          <a:lstStyle/>
          <a:p>
            <a:pPr/>
          </a:p>
        </p:txBody>
      </p:sp>
      <p:sp>
        <p:nvSpPr>
          <p:cNvPr id="69" name="Shape 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20" name="Rectangle 11"/>
          <p:cNvSpPr/>
          <p:nvPr/>
        </p:nvSpPr>
        <p:spPr>
          <a:xfrm>
            <a:off x="0" y="0"/>
            <a:ext cx="9144000" cy="838200"/>
          </a:xfrm>
          <a:prstGeom prst="rect">
            <a:avLst/>
          </a:prstGeom>
          <a:solidFill>
            <a:srgbClr val="FF3300"/>
          </a:solidFill>
          <a:ln w="12700">
            <a:miter lim="400000"/>
          </a:ln>
        </p:spPr>
        <p:txBody>
          <a:bodyPr lIns="45719" rIns="45719" anchor="ctr"/>
          <a:lstStyle/>
          <a:p>
            <a:pPr>
              <a:defRPr sz="1800"/>
            </a:pPr>
          </a:p>
        </p:txBody>
      </p:sp>
      <p:sp>
        <p:nvSpPr>
          <p:cNvPr id="21"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defRPr sz="1800"/>
            </a:pPr>
          </a:p>
        </p:txBody>
      </p:sp>
      <p:pic>
        <p:nvPicPr>
          <p:cNvPr id="22"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23"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27" name="Group 7"/>
          <p:cNvGrpSpPr/>
          <p:nvPr/>
        </p:nvGrpSpPr>
        <p:grpSpPr>
          <a:xfrm>
            <a:off x="6146800" y="-1"/>
            <a:ext cx="2997200" cy="876301"/>
            <a:chOff x="0" y="0"/>
            <a:chExt cx="2997200" cy="876300"/>
          </a:xfrm>
        </p:grpSpPr>
        <p:sp>
          <p:nvSpPr>
            <p:cNvPr id="24"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pPr>
            </a:p>
          </p:txBody>
        </p:sp>
        <p:pic>
          <p:nvPicPr>
            <p:cNvPr id="25"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26"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p>
          </p:txBody>
        </p:sp>
      </p:grpSp>
      <p:pic>
        <p:nvPicPr>
          <p:cNvPr id="28"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29" name="Title Text"/>
          <p:cNvSpPr txBox="1"/>
          <p:nvPr>
            <p:ph type="title"/>
          </p:nvPr>
        </p:nvSpPr>
        <p:spPr>
          <a:xfrm>
            <a:off x="0" y="1"/>
            <a:ext cx="5486400" cy="914401"/>
          </a:xfrm>
          <a:prstGeom prst="rect">
            <a:avLst/>
          </a:prstGeom>
        </p:spPr>
        <p:txBody>
          <a:bodyPr>
            <a:normAutofit fontScale="100000" lnSpcReduction="0"/>
          </a:bodyPr>
          <a:lstStyle>
            <a:lvl1pPr>
              <a:defRPr b="1" sz="3200">
                <a:latin typeface="Times New Roman"/>
                <a:ea typeface="Times New Roman"/>
                <a:cs typeface="Times New Roman"/>
                <a:sym typeface="Times New Roman"/>
              </a:defRPr>
            </a:lvl1pPr>
          </a:lstStyle>
          <a:p>
            <a:pPr/>
            <a:r>
              <a:t>Title Text</a:t>
            </a:r>
          </a:p>
        </p:txBody>
      </p:sp>
      <p:sp>
        <p:nvSpPr>
          <p:cNvPr id="30" name="Body Level One…"/>
          <p:cNvSpPr txBox="1"/>
          <p:nvPr>
            <p:ph type="body" idx="1"/>
          </p:nvPr>
        </p:nvSpPr>
        <p:spPr>
          <a:xfrm>
            <a:off x="533400" y="1371600"/>
            <a:ext cx="8153400" cy="4724400"/>
          </a:xfrm>
          <a:prstGeom prst="rect">
            <a:avLst/>
          </a:prstGeom>
        </p:spPr>
        <p:txBody>
          <a:bodyPr>
            <a:normAutofit fontScale="100000" lnSpcReduction="0"/>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8" name="Rectangle 11"/>
          <p:cNvSpPr/>
          <p:nvPr/>
        </p:nvSpPr>
        <p:spPr>
          <a:xfrm>
            <a:off x="0" y="0"/>
            <a:ext cx="9144000" cy="838200"/>
          </a:xfrm>
          <a:prstGeom prst="rect">
            <a:avLst/>
          </a:prstGeom>
          <a:solidFill>
            <a:srgbClr val="FF3300"/>
          </a:solidFill>
          <a:ln w="12700">
            <a:miter lim="400000"/>
          </a:ln>
        </p:spPr>
        <p:txBody>
          <a:bodyPr lIns="45719" rIns="45719" anchor="ctr"/>
          <a:lstStyle/>
          <a:p>
            <a:pPr>
              <a:defRPr sz="1800"/>
            </a:pPr>
          </a:p>
        </p:txBody>
      </p:sp>
      <p:sp>
        <p:nvSpPr>
          <p:cNvPr id="39"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defRPr sz="1800"/>
            </a:pPr>
          </a:p>
        </p:txBody>
      </p:sp>
      <p:pic>
        <p:nvPicPr>
          <p:cNvPr id="40"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41"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45" name="Group 7"/>
          <p:cNvGrpSpPr/>
          <p:nvPr/>
        </p:nvGrpSpPr>
        <p:grpSpPr>
          <a:xfrm>
            <a:off x="6146800" y="-1"/>
            <a:ext cx="2997200" cy="876301"/>
            <a:chOff x="0" y="0"/>
            <a:chExt cx="2997200" cy="876300"/>
          </a:xfrm>
        </p:grpSpPr>
        <p:sp>
          <p:nvSpPr>
            <p:cNvPr id="42"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pPr>
            </a:p>
          </p:txBody>
        </p:sp>
        <p:pic>
          <p:nvPicPr>
            <p:cNvPr id="43"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44"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p>
          </p:txBody>
        </p:sp>
      </p:grpSp>
      <p:pic>
        <p:nvPicPr>
          <p:cNvPr id="46"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pic>
        <p:nvPicPr>
          <p:cNvPr id="47"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51" name="Group 7"/>
          <p:cNvGrpSpPr/>
          <p:nvPr/>
        </p:nvGrpSpPr>
        <p:grpSpPr>
          <a:xfrm>
            <a:off x="6146800" y="-1"/>
            <a:ext cx="2997200" cy="876301"/>
            <a:chOff x="0" y="0"/>
            <a:chExt cx="2997200" cy="876300"/>
          </a:xfrm>
        </p:grpSpPr>
        <p:sp>
          <p:nvSpPr>
            <p:cNvPr id="48"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pPr>
            </a:p>
          </p:txBody>
        </p:sp>
        <p:pic>
          <p:nvPicPr>
            <p:cNvPr id="49"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50" name="Rectangle 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p>
          </p:txBody>
        </p:sp>
      </p:grpSp>
      <p:pic>
        <p:nvPicPr>
          <p:cNvPr id="52"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53" name="Title Text"/>
          <p:cNvSpPr txBox="1"/>
          <p:nvPr>
            <p:ph type="title"/>
          </p:nvPr>
        </p:nvSpPr>
        <p:spPr>
          <a:xfrm>
            <a:off x="0" y="0"/>
            <a:ext cx="6477000" cy="838200"/>
          </a:xfrm>
          <a:prstGeom prst="rect">
            <a:avLst/>
          </a:prstGeom>
        </p:spPr>
        <p:txBody>
          <a:bodyPr>
            <a:normAutofit fontScale="100000" lnSpcReduction="0"/>
          </a:bodyPr>
          <a:lstStyle>
            <a:lvl1pPr>
              <a:defRPr sz="3200">
                <a:latin typeface="Times New Roman"/>
                <a:ea typeface="Times New Roman"/>
                <a:cs typeface="Times New Roman"/>
                <a:sym typeface="Times New Roman"/>
              </a:defRPr>
            </a:lvl1pPr>
          </a:lstStyle>
          <a:p>
            <a:pPr/>
            <a:r>
              <a:t>Title Text</a:t>
            </a:r>
          </a:p>
        </p:txBody>
      </p:sp>
      <p:sp>
        <p:nvSpPr>
          <p:cNvPr id="54" name="Body Level One…"/>
          <p:cNvSpPr txBox="1"/>
          <p:nvPr>
            <p:ph type="body" idx="1"/>
          </p:nvPr>
        </p:nvSpPr>
        <p:spPr>
          <a:xfrm>
            <a:off x="457200" y="1371600"/>
            <a:ext cx="8229600" cy="4525963"/>
          </a:xfrm>
          <a:prstGeom prst="rect">
            <a:avLst/>
          </a:prstGeom>
        </p:spPr>
        <p:txBody>
          <a:bodyPr>
            <a:normAutofit fontScale="100000" lnSpcReduction="0"/>
          </a:bodyPr>
          <a:lstStyle>
            <a:lvl1pPr>
              <a:spcBef>
                <a:spcPts val="500"/>
              </a:spcBef>
              <a:defRPr sz="2200">
                <a:latin typeface="Times New Roman"/>
                <a:ea typeface="Times New Roman"/>
                <a:cs typeface="Times New Roman"/>
                <a:sym typeface="Times New Roman"/>
              </a:defRPr>
            </a:lvl1pPr>
            <a:lvl2pPr marL="742950" indent="-285750">
              <a:spcBef>
                <a:spcPts val="500"/>
              </a:spcBef>
              <a:defRPr sz="2200">
                <a:latin typeface="Times New Roman"/>
                <a:ea typeface="Times New Roman"/>
                <a:cs typeface="Times New Roman"/>
                <a:sym typeface="Times New Roman"/>
              </a:defRPr>
            </a:lvl2pPr>
            <a:lvl3pPr marL="1143000" indent="-228600">
              <a:spcBef>
                <a:spcPts val="500"/>
              </a:spcBef>
              <a:defRPr sz="2200">
                <a:latin typeface="Times New Roman"/>
                <a:ea typeface="Times New Roman"/>
                <a:cs typeface="Times New Roman"/>
                <a:sym typeface="Times New Roman"/>
              </a:defRPr>
            </a:lvl3pPr>
            <a:lvl4pPr marL="1600200" indent="-228600">
              <a:spcBef>
                <a:spcPts val="500"/>
              </a:spcBef>
              <a:defRPr sz="2200">
                <a:latin typeface="Times New Roman"/>
                <a:ea typeface="Times New Roman"/>
                <a:cs typeface="Times New Roman"/>
                <a:sym typeface="Times New Roman"/>
              </a:defRPr>
            </a:lvl4pPr>
            <a:lvl5pPr marL="2057400" indent="-228600">
              <a:spcBef>
                <a:spcPts val="500"/>
              </a:spcBef>
              <a:defRPr sz="2200">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1"/>
          <p:cNvSpPr/>
          <p:nvPr/>
        </p:nvSpPr>
        <p:spPr>
          <a:xfrm>
            <a:off x="0" y="0"/>
            <a:ext cx="9144000" cy="838200"/>
          </a:xfrm>
          <a:prstGeom prst="rect">
            <a:avLst/>
          </a:prstGeom>
          <a:solidFill>
            <a:srgbClr val="FF3300"/>
          </a:solidFill>
          <a:ln w="12700">
            <a:miter lim="400000"/>
          </a:ln>
        </p:spPr>
        <p:txBody>
          <a:bodyPr lIns="45719" rIns="45719" anchor="ctr"/>
          <a:lstStyle/>
          <a:p>
            <a:pPr>
              <a:defRPr sz="1800"/>
            </a:pPr>
          </a:p>
        </p:txBody>
      </p:sp>
      <p:sp>
        <p:nvSpPr>
          <p:cNvPr id="3"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defRPr sz="1800"/>
            </a:pPr>
          </a:p>
        </p:txBody>
      </p:sp>
      <p:pic>
        <p:nvPicPr>
          <p:cNvPr id="4"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5"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9" name="Group 7"/>
          <p:cNvGrpSpPr/>
          <p:nvPr/>
        </p:nvGrpSpPr>
        <p:grpSpPr>
          <a:xfrm>
            <a:off x="6146800" y="-1"/>
            <a:ext cx="2997200" cy="876301"/>
            <a:chOff x="0" y="0"/>
            <a:chExt cx="2997200" cy="876300"/>
          </a:xfrm>
        </p:grpSpPr>
        <p:sp>
          <p:nvSpPr>
            <p:cNvPr id="6"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pPr>
            </a:p>
          </p:txBody>
        </p:sp>
        <p:pic>
          <p:nvPicPr>
            <p:cNvPr id="7"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8"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p>
          </p:txBody>
        </p:sp>
      </p:grpSp>
      <p:pic>
        <p:nvPicPr>
          <p:cNvPr id="10"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11"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12"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8430260" y="6401179"/>
            <a:ext cx="256541" cy="275467"/>
          </a:xfrm>
          <a:prstGeom prst="rect">
            <a:avLst/>
          </a:prstGeom>
          <a:ln w="12700">
            <a:miter lim="400000"/>
          </a:ln>
        </p:spPr>
        <p:txBody>
          <a:bodyPr wrap="none" lIns="45719" rIns="45719" anchor="ctr">
            <a:spAutoFit/>
          </a:bodyPr>
          <a:lstStyle>
            <a:lvl1pPr algn="r">
              <a:defRPr b="1" sz="1200">
                <a:solidFill>
                  <a:srgbClr val="0070C0"/>
                </a:solidFill>
                <a:latin typeface="Times New Roman"/>
                <a:ea typeface="Times New Roman"/>
                <a:cs typeface="Times New Roman"/>
                <a:sym typeface="Times New Rom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5pPr>
      <a:lvl6pPr marL="0" marR="0" indent="22860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6pPr>
      <a:lvl7pPr marL="0" marR="0" indent="2743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7pPr>
      <a:lvl8pPr marL="0" marR="0" indent="3200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8pPr>
      <a:lvl9pPr marL="0" marR="0" indent="3657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 Id="rId3" Type="http://schemas.openxmlformats.org/officeDocument/2006/relationships/image" Target="../media/image3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google.com" TargetMode="External"/><Relationship Id="rId3" Type="http://schemas.openxmlformats.org/officeDocument/2006/relationships/hyperlink" Target="http://wikipedia.com" TargetMode="External"/><Relationship Id="rId4" Type="http://schemas.openxmlformats.org/officeDocument/2006/relationships/hyperlink" Target="http://YouTube.com"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TextBox 3"/>
          <p:cNvSpPr txBox="1"/>
          <p:nvPr/>
        </p:nvSpPr>
        <p:spPr>
          <a:xfrm>
            <a:off x="1173507" y="702825"/>
            <a:ext cx="6533297"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600">
                <a:solidFill>
                  <a:srgbClr val="FF0000"/>
                </a:solidFill>
                <a:latin typeface="Arial Black"/>
                <a:ea typeface="Arial Black"/>
                <a:cs typeface="Arial Black"/>
                <a:sym typeface="Arial Black"/>
              </a:defRPr>
            </a:lvl1pPr>
          </a:lstStyle>
          <a:p>
            <a:pPr/>
            <a:r>
              <a:t>Front End Engineering-I Project</a:t>
            </a:r>
          </a:p>
        </p:txBody>
      </p:sp>
      <p:sp>
        <p:nvSpPr>
          <p:cNvPr id="72" name="TextBox 4"/>
          <p:cNvSpPr txBox="1"/>
          <p:nvPr/>
        </p:nvSpPr>
        <p:spPr>
          <a:xfrm>
            <a:off x="3321575" y="4653136"/>
            <a:ext cx="174711" cy="9370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Times New Roman"/>
                <a:ea typeface="Times New Roman"/>
                <a:cs typeface="Times New Roman"/>
                <a:sym typeface="Times New Roman"/>
              </a:defRPr>
            </a:pPr>
            <a:r>
              <a:t>:</a:t>
            </a:r>
          </a:p>
          <a:p>
            <a:pPr/>
          </a:p>
        </p:txBody>
      </p:sp>
      <p:sp>
        <p:nvSpPr>
          <p:cNvPr id="73" name="TextBox 5"/>
          <p:cNvSpPr txBox="1"/>
          <p:nvPr/>
        </p:nvSpPr>
        <p:spPr>
          <a:xfrm>
            <a:off x="2185213" y="2063752"/>
            <a:ext cx="5112569" cy="3680283"/>
          </a:xfrm>
          <a:prstGeom prst="rect">
            <a:avLst/>
          </a:prstGeom>
          <a:solidFill>
            <a:srgbClr val="FAC090"/>
          </a:solidFill>
          <a:ln w="12700">
            <a:miter lim="400000"/>
          </a:ln>
          <a:extLst>
            <a:ext uri="{C572A759-6A51-4108-AA02-DFA0A04FC94B}">
              <ma14:wrappingTextBoxFlag xmlns:ma14="http://schemas.microsoft.com/office/mac/drawingml/2011/main" val="1"/>
            </a:ext>
          </a:extLst>
        </p:spPr>
        <p:txBody>
          <a:bodyPr lIns="45719" rIns="45719">
            <a:spAutoFit/>
          </a:bodyPr>
          <a:lstStyle/>
          <a:p>
            <a:pPr/>
            <a:r>
              <a:t>Team Details: </a:t>
            </a:r>
          </a:p>
          <a:p>
            <a:pPr/>
            <a:r>
              <a:t>Devansh Shandilya(2210990261)</a:t>
            </a:r>
          </a:p>
          <a:p>
            <a:pPr/>
            <a:r>
              <a:t>Devanshi Dadwal(2210990262)</a:t>
            </a:r>
          </a:p>
          <a:p>
            <a:pPr/>
            <a:r>
              <a:t>Devanshu Singh(2210990263)</a:t>
            </a:r>
          </a:p>
          <a:p>
            <a:pPr/>
            <a:r>
              <a:t>Devashish Singh Thapa(2210990264)</a:t>
            </a:r>
          </a:p>
          <a:p>
            <a:pPr/>
          </a:p>
          <a:p>
            <a:pPr/>
          </a:p>
          <a:p>
            <a:pPr/>
          </a:p>
          <a:p>
            <a:pPr/>
          </a:p>
          <a:p>
            <a:pPr>
              <a:defRPr>
                <a:solidFill>
                  <a:srgbClr val="FFFFFF"/>
                </a:solidFill>
              </a:defRPr>
            </a:pPr>
          </a:p>
          <a:p>
            <a:pPr>
              <a:defRPr>
                <a:latin typeface="Times New Roman"/>
                <a:ea typeface="Times New Roman"/>
                <a:cs typeface="Times New Roman"/>
                <a:sym typeface="Times New Roman"/>
              </a:defRPr>
            </a:pPr>
            <a:r>
              <a:t>Faculty Coordinator: </a:t>
            </a:r>
            <a:endParaRPr>
              <a:solidFill>
                <a:srgbClr val="FFFFFF"/>
              </a:solidFill>
            </a:endParaRPr>
          </a:p>
        </p:txBody>
      </p:sp>
      <p:sp>
        <p:nvSpPr>
          <p:cNvPr id="74" name="TextBox 8"/>
          <p:cNvSpPr txBox="1"/>
          <p:nvPr/>
        </p:nvSpPr>
        <p:spPr>
          <a:xfrm>
            <a:off x="1168134" y="6029533"/>
            <a:ext cx="6807732" cy="6648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0000"/>
                </a:solidFill>
                <a:latin typeface="Times New Roman"/>
                <a:ea typeface="Times New Roman"/>
                <a:cs typeface="Times New Roman"/>
                <a:sym typeface="Times New Roman"/>
              </a:defRPr>
            </a:pPr>
            <a:r>
              <a:t>Chitkara University Institute of Engineering and Technology, </a:t>
            </a:r>
          </a:p>
          <a:p>
            <a:pPr algn="ctr">
              <a:defRPr b="1">
                <a:solidFill>
                  <a:srgbClr val="FF0000"/>
                </a:solidFill>
                <a:latin typeface="Times New Roman"/>
                <a:ea typeface="Times New Roman"/>
                <a:cs typeface="Times New Roman"/>
                <a:sym typeface="Times New Roman"/>
              </a:defRPr>
            </a:pPr>
            <a:r>
              <a:t>Chitkara University, Punjab</a:t>
            </a:r>
          </a:p>
        </p:txBody>
      </p:sp>
    </p:spTree>
  </p:cSld>
  <p:clrMapOvr>
    <a:masterClrMapping/>
  </p:clrMapOvr>
  <p:transition xmlns:p14="http://schemas.microsoft.com/office/powerpoint/2010/main" spd="med" advClick="0" advTm="4000"/>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Output(Home Page) of the code snippets:"/>
          <p:cNvSpPr txBox="1"/>
          <p:nvPr/>
        </p:nvSpPr>
        <p:spPr>
          <a:xfrm>
            <a:off x="80123" y="901882"/>
            <a:ext cx="4387539"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Output(Home Page) of the code snippets:</a:t>
            </a:r>
          </a:p>
        </p:txBody>
      </p:sp>
      <p:pic>
        <p:nvPicPr>
          <p:cNvPr id="110" name="WhatsApp Image 2023-05-24 at 2.21.13 AM.jpeg" descr="WhatsApp Image 2023-05-24 at 2.21.13 AM.jpeg"/>
          <p:cNvPicPr>
            <a:picLocks noChangeAspect="1"/>
          </p:cNvPicPr>
          <p:nvPr/>
        </p:nvPicPr>
        <p:blipFill>
          <a:blip r:embed="rId2">
            <a:extLst/>
          </a:blip>
          <a:stretch>
            <a:fillRect/>
          </a:stretch>
        </p:blipFill>
        <p:spPr>
          <a:xfrm>
            <a:off x="-1270000" y="7029450"/>
            <a:ext cx="9144000" cy="5143500"/>
          </a:xfrm>
          <a:prstGeom prst="rect">
            <a:avLst/>
          </a:prstGeom>
          <a:ln w="12700">
            <a:miter lim="400000"/>
          </a:ln>
        </p:spPr>
      </p:pic>
      <p:pic>
        <p:nvPicPr>
          <p:cNvPr id="111" name="WhatsApp Image 2023-05-24 at 2.42.52 AM.jpeg" descr="WhatsApp Image 2023-05-24 at 2.42.52 AM.jpeg"/>
          <p:cNvPicPr>
            <a:picLocks noChangeAspect="1"/>
          </p:cNvPicPr>
          <p:nvPr/>
        </p:nvPicPr>
        <p:blipFill>
          <a:blip r:embed="rId3">
            <a:extLst/>
          </a:blip>
          <a:stretch>
            <a:fillRect/>
          </a:stretch>
        </p:blipFill>
        <p:spPr>
          <a:xfrm>
            <a:off x="498206" y="1305747"/>
            <a:ext cx="3551372" cy="1997647"/>
          </a:xfrm>
          <a:prstGeom prst="rect">
            <a:avLst/>
          </a:prstGeom>
          <a:ln w="12700">
            <a:miter lim="400000"/>
          </a:ln>
        </p:spPr>
      </p:pic>
      <p:pic>
        <p:nvPicPr>
          <p:cNvPr id="112" name="WhatsApp Image 2023-05-24 at 2.42.53 AM-2.jpeg" descr="WhatsApp Image 2023-05-24 at 2.42.53 AM-2.jpeg"/>
          <p:cNvPicPr>
            <a:picLocks noChangeAspect="1"/>
          </p:cNvPicPr>
          <p:nvPr/>
        </p:nvPicPr>
        <p:blipFill>
          <a:blip r:embed="rId4">
            <a:extLst/>
          </a:blip>
          <a:stretch>
            <a:fillRect/>
          </a:stretch>
        </p:blipFill>
        <p:spPr>
          <a:xfrm>
            <a:off x="4675689" y="1286038"/>
            <a:ext cx="3551372" cy="1997647"/>
          </a:xfrm>
          <a:prstGeom prst="rect">
            <a:avLst/>
          </a:prstGeom>
          <a:ln w="12700">
            <a:miter lim="400000"/>
          </a:ln>
        </p:spPr>
      </p:pic>
      <p:pic>
        <p:nvPicPr>
          <p:cNvPr id="113" name="WhatsApp Image 2023-05-24 at 2.42.53 AM.jpeg" descr="WhatsApp Image 2023-05-24 at 2.42.53 AM.jpeg"/>
          <p:cNvPicPr>
            <a:picLocks noChangeAspect="1"/>
          </p:cNvPicPr>
          <p:nvPr/>
        </p:nvPicPr>
        <p:blipFill>
          <a:blip r:embed="rId5">
            <a:extLst/>
          </a:blip>
          <a:stretch>
            <a:fillRect/>
          </a:stretch>
        </p:blipFill>
        <p:spPr>
          <a:xfrm>
            <a:off x="2270244" y="3693423"/>
            <a:ext cx="4603512" cy="258947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HTML/CSS code snippets for About Page:"/>
          <p:cNvSpPr txBox="1"/>
          <p:nvPr/>
        </p:nvSpPr>
        <p:spPr>
          <a:xfrm>
            <a:off x="136120" y="942542"/>
            <a:ext cx="7069099" cy="5440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Times New Roman"/>
                <a:ea typeface="Times New Roman"/>
                <a:cs typeface="Times New Roman"/>
                <a:sym typeface="Times New Roman"/>
              </a:defRPr>
            </a:lvl1pPr>
          </a:lstStyle>
          <a:p>
            <a:pPr/>
            <a:r>
              <a:t>HTML/CSS code snippets for About Page:</a:t>
            </a:r>
          </a:p>
        </p:txBody>
      </p:sp>
      <p:pic>
        <p:nvPicPr>
          <p:cNvPr id="116" name="WhatsApp Image 2023-05-24 at 2.21.34 AM-3.jpeg" descr="WhatsApp Image 2023-05-24 at 2.21.34 AM-3.jpeg"/>
          <p:cNvPicPr>
            <a:picLocks noChangeAspect="1"/>
          </p:cNvPicPr>
          <p:nvPr/>
        </p:nvPicPr>
        <p:blipFill>
          <a:blip r:embed="rId2">
            <a:extLst/>
          </a:blip>
          <a:stretch>
            <a:fillRect/>
          </a:stretch>
        </p:blipFill>
        <p:spPr>
          <a:xfrm>
            <a:off x="101600" y="1692560"/>
            <a:ext cx="4361163" cy="2453155"/>
          </a:xfrm>
          <a:prstGeom prst="rect">
            <a:avLst/>
          </a:prstGeom>
          <a:ln w="12700">
            <a:miter lim="400000"/>
          </a:ln>
        </p:spPr>
      </p:pic>
      <p:pic>
        <p:nvPicPr>
          <p:cNvPr id="117" name="WhatsApp Image 2023-05-24 at 2.21.36 AM.jpeg" descr="WhatsApp Image 2023-05-24 at 2.21.36 AM.jpeg"/>
          <p:cNvPicPr>
            <a:picLocks noChangeAspect="1"/>
          </p:cNvPicPr>
          <p:nvPr/>
        </p:nvPicPr>
        <p:blipFill>
          <a:blip r:embed="rId3">
            <a:extLst/>
          </a:blip>
          <a:stretch>
            <a:fillRect/>
          </a:stretch>
        </p:blipFill>
        <p:spPr>
          <a:xfrm>
            <a:off x="101600" y="4199080"/>
            <a:ext cx="4361163" cy="2453155"/>
          </a:xfrm>
          <a:prstGeom prst="rect">
            <a:avLst/>
          </a:prstGeom>
          <a:ln w="12700">
            <a:miter lim="400000"/>
          </a:ln>
        </p:spPr>
      </p:pic>
      <p:pic>
        <p:nvPicPr>
          <p:cNvPr id="118" name="WhatsApp Image 2023-05-24 at 2.21.36 AM-3.jpeg" descr="WhatsApp Image 2023-05-24 at 2.21.36 AM-3.jpeg"/>
          <p:cNvPicPr>
            <a:picLocks noChangeAspect="1"/>
          </p:cNvPicPr>
          <p:nvPr/>
        </p:nvPicPr>
        <p:blipFill>
          <a:blip r:embed="rId4">
            <a:extLst/>
          </a:blip>
          <a:stretch>
            <a:fillRect/>
          </a:stretch>
        </p:blipFill>
        <p:spPr>
          <a:xfrm>
            <a:off x="4588933" y="4199080"/>
            <a:ext cx="4361163" cy="2453155"/>
          </a:xfrm>
          <a:prstGeom prst="rect">
            <a:avLst/>
          </a:prstGeom>
          <a:ln w="12700">
            <a:miter lim="400000"/>
          </a:ln>
        </p:spPr>
      </p:pic>
      <p:pic>
        <p:nvPicPr>
          <p:cNvPr id="119" name="WhatsApp Image 2023-05-24 at 2.21.34 AM-3.jpeg" descr="WhatsApp Image 2023-05-24 at 2.21.34 AM-3.jpeg"/>
          <p:cNvPicPr>
            <a:picLocks noChangeAspect="1"/>
          </p:cNvPicPr>
          <p:nvPr/>
        </p:nvPicPr>
        <p:blipFill>
          <a:blip r:embed="rId2">
            <a:extLst/>
          </a:blip>
          <a:stretch>
            <a:fillRect/>
          </a:stretch>
        </p:blipFill>
        <p:spPr>
          <a:xfrm>
            <a:off x="4588933" y="1692560"/>
            <a:ext cx="4361163" cy="245315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Output(About Page) of the code snippets:"/>
          <p:cNvSpPr txBox="1"/>
          <p:nvPr/>
        </p:nvSpPr>
        <p:spPr>
          <a:xfrm>
            <a:off x="17544" y="850989"/>
            <a:ext cx="4398948"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Output(About Page) of the code snippets:</a:t>
            </a:r>
          </a:p>
        </p:txBody>
      </p:sp>
      <p:pic>
        <p:nvPicPr>
          <p:cNvPr id="122" name="WhatsApp Image 2023-05-24 at 2.21.36 AM-4.jpeg" descr="WhatsApp Image 2023-05-24 at 2.21.36 AM-4.jpeg"/>
          <p:cNvPicPr>
            <a:picLocks noChangeAspect="1"/>
          </p:cNvPicPr>
          <p:nvPr/>
        </p:nvPicPr>
        <p:blipFill>
          <a:blip r:embed="rId2">
            <a:extLst/>
          </a:blip>
          <a:stretch>
            <a:fillRect/>
          </a:stretch>
        </p:blipFill>
        <p:spPr>
          <a:xfrm>
            <a:off x="1051476" y="1810655"/>
            <a:ext cx="6824202" cy="383861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HTML/CSS code snippets for Pay Tribute Page:"/>
          <p:cNvSpPr txBox="1"/>
          <p:nvPr/>
        </p:nvSpPr>
        <p:spPr>
          <a:xfrm>
            <a:off x="195854" y="863070"/>
            <a:ext cx="7961274" cy="5440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Times New Roman"/>
                <a:ea typeface="Times New Roman"/>
                <a:cs typeface="Times New Roman"/>
                <a:sym typeface="Times New Roman"/>
              </a:defRPr>
            </a:lvl1pPr>
          </a:lstStyle>
          <a:p>
            <a:pPr/>
            <a:r>
              <a:t>HTML/CSS code snippets for Pay Tribute Page:</a:t>
            </a:r>
          </a:p>
        </p:txBody>
      </p:sp>
      <p:pic>
        <p:nvPicPr>
          <p:cNvPr id="125" name="WhatsApp Image 2023-05-02 at 2.09.07 PM.jpeg" descr="WhatsApp Image 2023-05-02 at 2.09.07 PM.jpeg"/>
          <p:cNvPicPr>
            <a:picLocks noChangeAspect="1"/>
          </p:cNvPicPr>
          <p:nvPr/>
        </p:nvPicPr>
        <p:blipFill>
          <a:blip r:embed="rId2">
            <a:extLst/>
          </a:blip>
          <a:stretch>
            <a:fillRect/>
          </a:stretch>
        </p:blipFill>
        <p:spPr>
          <a:xfrm>
            <a:off x="195886" y="1583649"/>
            <a:ext cx="4006821" cy="2253836"/>
          </a:xfrm>
          <a:prstGeom prst="rect">
            <a:avLst/>
          </a:prstGeom>
          <a:ln w="12700">
            <a:miter lim="400000"/>
          </a:ln>
        </p:spPr>
      </p:pic>
      <p:pic>
        <p:nvPicPr>
          <p:cNvPr id="126" name="WhatsApp Image 2023-05-02 at 2.09.07 PM-2.jpeg" descr="WhatsApp Image 2023-05-02 at 2.09.07 PM-2.jpeg"/>
          <p:cNvPicPr>
            <a:picLocks noChangeAspect="1"/>
          </p:cNvPicPr>
          <p:nvPr/>
        </p:nvPicPr>
        <p:blipFill>
          <a:blip r:embed="rId3">
            <a:extLst/>
          </a:blip>
          <a:stretch>
            <a:fillRect/>
          </a:stretch>
        </p:blipFill>
        <p:spPr>
          <a:xfrm>
            <a:off x="168359" y="4234364"/>
            <a:ext cx="4061876" cy="2284806"/>
          </a:xfrm>
          <a:prstGeom prst="rect">
            <a:avLst/>
          </a:prstGeom>
          <a:ln w="12700">
            <a:miter lim="400000"/>
          </a:ln>
        </p:spPr>
      </p:pic>
      <p:pic>
        <p:nvPicPr>
          <p:cNvPr id="127" name="WhatsApp Image 2023-05-02 at 2.09.08 PM.jpeg" descr="WhatsApp Image 2023-05-02 at 2.09.08 PM.jpeg"/>
          <p:cNvPicPr>
            <a:picLocks noChangeAspect="1"/>
          </p:cNvPicPr>
          <p:nvPr/>
        </p:nvPicPr>
        <p:blipFill>
          <a:blip r:embed="rId4">
            <a:extLst/>
          </a:blip>
          <a:stretch>
            <a:fillRect/>
          </a:stretch>
        </p:blipFill>
        <p:spPr>
          <a:xfrm>
            <a:off x="4766546" y="1562899"/>
            <a:ext cx="4006820" cy="2253837"/>
          </a:xfrm>
          <a:prstGeom prst="rect">
            <a:avLst/>
          </a:prstGeom>
          <a:ln w="12700">
            <a:miter lim="400000"/>
          </a:ln>
        </p:spPr>
      </p:pic>
      <p:pic>
        <p:nvPicPr>
          <p:cNvPr id="128" name="WhatsApp Image 2023-05-02 at 7.54.58 PM-2.jpeg" descr="WhatsApp Image 2023-05-02 at 7.54.58 PM-2.jpeg"/>
          <p:cNvPicPr>
            <a:picLocks noChangeAspect="1"/>
          </p:cNvPicPr>
          <p:nvPr/>
        </p:nvPicPr>
        <p:blipFill>
          <a:blip r:embed="rId5">
            <a:extLst/>
          </a:blip>
          <a:stretch>
            <a:fillRect/>
          </a:stretch>
        </p:blipFill>
        <p:spPr>
          <a:xfrm>
            <a:off x="4763759" y="4249849"/>
            <a:ext cx="4012393" cy="225383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WhatsApp Image 2023-05-02 at 2.09.08 PM-2.jpeg" descr="WhatsApp Image 2023-05-02 at 2.09.08 PM-2.jpeg"/>
          <p:cNvPicPr>
            <a:picLocks noChangeAspect="1"/>
          </p:cNvPicPr>
          <p:nvPr/>
        </p:nvPicPr>
        <p:blipFill>
          <a:blip r:embed="rId2">
            <a:extLst/>
          </a:blip>
          <a:stretch>
            <a:fillRect/>
          </a:stretch>
        </p:blipFill>
        <p:spPr>
          <a:xfrm>
            <a:off x="66050" y="1070125"/>
            <a:ext cx="4496366" cy="2529206"/>
          </a:xfrm>
          <a:prstGeom prst="rect">
            <a:avLst/>
          </a:prstGeom>
          <a:ln w="12700">
            <a:miter lim="400000"/>
          </a:ln>
        </p:spPr>
      </p:pic>
      <p:pic>
        <p:nvPicPr>
          <p:cNvPr id="131" name="WhatsApp Image 2023-05-02 at 2.09.08 PM-3.jpeg" descr="WhatsApp Image 2023-05-02 at 2.09.08 PM-3.jpeg"/>
          <p:cNvPicPr>
            <a:picLocks noChangeAspect="1"/>
          </p:cNvPicPr>
          <p:nvPr/>
        </p:nvPicPr>
        <p:blipFill>
          <a:blip r:embed="rId3">
            <a:extLst/>
          </a:blip>
          <a:stretch>
            <a:fillRect/>
          </a:stretch>
        </p:blipFill>
        <p:spPr>
          <a:xfrm>
            <a:off x="66050" y="3831256"/>
            <a:ext cx="4496366" cy="2529206"/>
          </a:xfrm>
          <a:prstGeom prst="rect">
            <a:avLst/>
          </a:prstGeom>
          <a:ln w="12700">
            <a:miter lim="400000"/>
          </a:ln>
        </p:spPr>
      </p:pic>
      <p:pic>
        <p:nvPicPr>
          <p:cNvPr id="132" name="WhatsApp Image 2023-05-02 at 2.09.09 PM.jpeg" descr="WhatsApp Image 2023-05-02 at 2.09.09 PM.jpeg"/>
          <p:cNvPicPr>
            <a:picLocks noChangeAspect="1"/>
          </p:cNvPicPr>
          <p:nvPr/>
        </p:nvPicPr>
        <p:blipFill>
          <a:blip r:embed="rId4">
            <a:extLst/>
          </a:blip>
          <a:stretch>
            <a:fillRect/>
          </a:stretch>
        </p:blipFill>
        <p:spPr>
          <a:xfrm>
            <a:off x="4636489" y="1070125"/>
            <a:ext cx="4496366" cy="2529206"/>
          </a:xfrm>
          <a:prstGeom prst="rect">
            <a:avLst/>
          </a:prstGeom>
          <a:ln w="12700">
            <a:miter lim="400000"/>
          </a:ln>
        </p:spPr>
      </p:pic>
      <p:pic>
        <p:nvPicPr>
          <p:cNvPr id="133" name="WhatsApp Image 2023-05-02 at 2.09.09 PM-2.jpeg" descr="WhatsApp Image 2023-05-02 at 2.09.09 PM-2.jpeg"/>
          <p:cNvPicPr>
            <a:picLocks noChangeAspect="1"/>
          </p:cNvPicPr>
          <p:nvPr/>
        </p:nvPicPr>
        <p:blipFill>
          <a:blip r:embed="rId5">
            <a:extLst/>
          </a:blip>
          <a:stretch>
            <a:fillRect/>
          </a:stretch>
        </p:blipFill>
        <p:spPr>
          <a:xfrm>
            <a:off x="4636489" y="3831256"/>
            <a:ext cx="4496366" cy="25292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Output(Pay Tribute Page) of the code snippets:"/>
          <p:cNvSpPr txBox="1"/>
          <p:nvPr/>
        </p:nvSpPr>
        <p:spPr>
          <a:xfrm>
            <a:off x="80123" y="901882"/>
            <a:ext cx="4911662"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Output(Pay Tribute Page) of the code snippets:</a:t>
            </a:r>
          </a:p>
        </p:txBody>
      </p:sp>
      <p:pic>
        <p:nvPicPr>
          <p:cNvPr id="136" name="WhatsApp Image 2023-05-24 at 2.42.54 AM-2.jpeg" descr="WhatsApp Image 2023-05-24 at 2.42.54 AM-2.jpeg"/>
          <p:cNvPicPr>
            <a:picLocks noChangeAspect="1"/>
          </p:cNvPicPr>
          <p:nvPr/>
        </p:nvPicPr>
        <p:blipFill>
          <a:blip r:embed="rId2">
            <a:extLst/>
          </a:blip>
          <a:stretch>
            <a:fillRect/>
          </a:stretch>
        </p:blipFill>
        <p:spPr>
          <a:xfrm>
            <a:off x="80123" y="2360743"/>
            <a:ext cx="3798247" cy="2136514"/>
          </a:xfrm>
          <a:prstGeom prst="rect">
            <a:avLst/>
          </a:prstGeom>
          <a:ln w="12700">
            <a:miter lim="400000"/>
          </a:ln>
        </p:spPr>
      </p:pic>
      <p:pic>
        <p:nvPicPr>
          <p:cNvPr id="137" name="WhatsApp Image 2023-05-24 at 2.42.56 AM.jpeg" descr="WhatsApp Image 2023-05-24 at 2.42.56 AM.jpeg"/>
          <p:cNvPicPr>
            <a:picLocks noChangeAspect="1"/>
          </p:cNvPicPr>
          <p:nvPr/>
        </p:nvPicPr>
        <p:blipFill>
          <a:blip r:embed="rId3">
            <a:extLst/>
          </a:blip>
          <a:stretch>
            <a:fillRect/>
          </a:stretch>
        </p:blipFill>
        <p:spPr>
          <a:xfrm>
            <a:off x="4809066" y="2360743"/>
            <a:ext cx="3798247" cy="213651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WhatsApp Image 2023-05-02 at 2.09.10 PM-2.jpeg" descr="WhatsApp Image 2023-05-02 at 2.09.10 PM-2.jpeg"/>
          <p:cNvPicPr>
            <a:picLocks noChangeAspect="1"/>
          </p:cNvPicPr>
          <p:nvPr/>
        </p:nvPicPr>
        <p:blipFill>
          <a:blip r:embed="rId2">
            <a:extLst/>
          </a:blip>
          <a:stretch>
            <a:fillRect/>
          </a:stretch>
        </p:blipFill>
        <p:spPr>
          <a:xfrm>
            <a:off x="712831" y="929005"/>
            <a:ext cx="7718338" cy="3791633"/>
          </a:xfrm>
          <a:prstGeom prst="rect">
            <a:avLst/>
          </a:prstGeom>
          <a:ln w="12700">
            <a:miter lim="400000"/>
          </a:ln>
        </p:spPr>
      </p:pic>
      <p:sp>
        <p:nvSpPr>
          <p:cNvPr id="140" name="Sending the tribute message allows the written message to be received by us and is shown to us similar to the above image."/>
          <p:cNvSpPr txBox="1"/>
          <p:nvPr/>
        </p:nvSpPr>
        <p:spPr>
          <a:xfrm>
            <a:off x="169944" y="5202009"/>
            <a:ext cx="8751303" cy="6449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Sending the tribute message allows the written message to be received by us and is shown to us similar to the above image.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HTML/CSS code snippets for History page:"/>
          <p:cNvSpPr txBox="1"/>
          <p:nvPr>
            <p:ph type="subTitle" idx="1"/>
          </p:nvPr>
        </p:nvSpPr>
        <p:spPr>
          <a:xfrm>
            <a:off x="-397934" y="880533"/>
            <a:ext cx="8153401" cy="4724401"/>
          </a:xfrm>
          <a:prstGeom prst="rect">
            <a:avLst/>
          </a:prstGeom>
        </p:spPr>
        <p:txBody>
          <a:bodyPr/>
          <a:lstStyle/>
          <a:p>
            <a:pPr/>
            <a:r>
              <a:t>HTML/CSS code snippets for History page:</a:t>
            </a:r>
          </a:p>
        </p:txBody>
      </p:sp>
      <p:pic>
        <p:nvPicPr>
          <p:cNvPr id="143" name="WhatsApp Image 2023-05-24 at 2.21.13 AM.jpeg" descr="WhatsApp Image 2023-05-24 at 2.21.13 AM.jpeg"/>
          <p:cNvPicPr>
            <a:picLocks noChangeAspect="1"/>
          </p:cNvPicPr>
          <p:nvPr/>
        </p:nvPicPr>
        <p:blipFill>
          <a:blip r:embed="rId2">
            <a:extLst/>
          </a:blip>
          <a:stretch>
            <a:fillRect/>
          </a:stretch>
        </p:blipFill>
        <p:spPr>
          <a:xfrm>
            <a:off x="169333" y="1517650"/>
            <a:ext cx="4294774" cy="2415810"/>
          </a:xfrm>
          <a:prstGeom prst="rect">
            <a:avLst/>
          </a:prstGeom>
          <a:ln w="12700">
            <a:miter lim="400000"/>
          </a:ln>
        </p:spPr>
      </p:pic>
      <p:pic>
        <p:nvPicPr>
          <p:cNvPr id="144" name="WhatsApp Image 2023-05-24 at 2.21.13 AM-3.jpeg" descr="WhatsApp Image 2023-05-24 at 2.21.13 AM-3.jpeg"/>
          <p:cNvPicPr>
            <a:picLocks noChangeAspect="1"/>
          </p:cNvPicPr>
          <p:nvPr/>
        </p:nvPicPr>
        <p:blipFill>
          <a:blip r:embed="rId3">
            <a:extLst/>
          </a:blip>
          <a:stretch>
            <a:fillRect/>
          </a:stretch>
        </p:blipFill>
        <p:spPr>
          <a:xfrm>
            <a:off x="4741333" y="1517650"/>
            <a:ext cx="4294774" cy="2415810"/>
          </a:xfrm>
          <a:prstGeom prst="rect">
            <a:avLst/>
          </a:prstGeom>
          <a:ln w="12700">
            <a:miter lim="400000"/>
          </a:ln>
        </p:spPr>
      </p:pic>
      <p:pic>
        <p:nvPicPr>
          <p:cNvPr id="145" name="WhatsApp Image 2023-05-24 at 2.21.13 AM-4.jpeg" descr="WhatsApp Image 2023-05-24 at 2.21.13 AM-4.jpeg"/>
          <p:cNvPicPr>
            <a:picLocks noChangeAspect="1"/>
          </p:cNvPicPr>
          <p:nvPr/>
        </p:nvPicPr>
        <p:blipFill>
          <a:blip r:embed="rId4">
            <a:extLst/>
          </a:blip>
          <a:stretch>
            <a:fillRect/>
          </a:stretch>
        </p:blipFill>
        <p:spPr>
          <a:xfrm>
            <a:off x="169333" y="4111625"/>
            <a:ext cx="4294774" cy="2415810"/>
          </a:xfrm>
          <a:prstGeom prst="rect">
            <a:avLst/>
          </a:prstGeom>
          <a:ln w="12700">
            <a:miter lim="400000"/>
          </a:ln>
        </p:spPr>
      </p:pic>
      <p:pic>
        <p:nvPicPr>
          <p:cNvPr id="146" name="WhatsApp Image 2023-05-24 at 2.21.13 AM-5.jpeg" descr="WhatsApp Image 2023-05-24 at 2.21.13 AM-5.jpeg"/>
          <p:cNvPicPr>
            <a:picLocks noChangeAspect="1"/>
          </p:cNvPicPr>
          <p:nvPr/>
        </p:nvPicPr>
        <p:blipFill>
          <a:blip r:embed="rId5">
            <a:extLst/>
          </a:blip>
          <a:stretch>
            <a:fillRect/>
          </a:stretch>
        </p:blipFill>
        <p:spPr>
          <a:xfrm>
            <a:off x="4776748" y="4151466"/>
            <a:ext cx="4223944" cy="237596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WhatsApp Image 2023-05-24 at 2.21.13 AM-6.jpeg" descr="WhatsApp Image 2023-05-24 at 2.21.13 AM-6.jpeg"/>
          <p:cNvPicPr>
            <a:picLocks noChangeAspect="1"/>
          </p:cNvPicPr>
          <p:nvPr/>
        </p:nvPicPr>
        <p:blipFill>
          <a:blip r:embed="rId2">
            <a:extLst/>
          </a:blip>
          <a:stretch>
            <a:fillRect/>
          </a:stretch>
        </p:blipFill>
        <p:spPr>
          <a:xfrm>
            <a:off x="121920" y="994410"/>
            <a:ext cx="3767201" cy="211905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Output(History Page) of code snippets:"/>
          <p:cNvSpPr txBox="1"/>
          <p:nvPr>
            <p:ph type="subTitle" idx="1"/>
          </p:nvPr>
        </p:nvSpPr>
        <p:spPr>
          <a:xfrm>
            <a:off x="-850900" y="850900"/>
            <a:ext cx="8153400" cy="4724400"/>
          </a:xfrm>
          <a:prstGeom prst="rect">
            <a:avLst/>
          </a:prstGeom>
        </p:spPr>
        <p:txBody>
          <a:bodyPr/>
          <a:lstStyle/>
          <a:p>
            <a:pPr/>
            <a:r>
              <a:t>Output(History Page) of code snippets:</a:t>
            </a:r>
          </a:p>
        </p:txBody>
      </p:sp>
      <p:pic>
        <p:nvPicPr>
          <p:cNvPr id="151" name="WhatsApp Image 2023-05-24 at 2.42.57 AM.jpeg" descr="WhatsApp Image 2023-05-24 at 2.42.57 AM.jpeg"/>
          <p:cNvPicPr>
            <a:picLocks noChangeAspect="1"/>
          </p:cNvPicPr>
          <p:nvPr/>
        </p:nvPicPr>
        <p:blipFill>
          <a:blip r:embed="rId2">
            <a:extLst/>
          </a:blip>
          <a:stretch>
            <a:fillRect/>
          </a:stretch>
        </p:blipFill>
        <p:spPr>
          <a:xfrm>
            <a:off x="1219200" y="1820633"/>
            <a:ext cx="7005571" cy="39406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Table of Contents</a:t>
            </a:r>
          </a:p>
        </p:txBody>
      </p:sp>
      <p:sp>
        <p:nvSpPr>
          <p:cNvPr id="77" name="TextBox 2"/>
          <p:cNvSpPr txBox="1"/>
          <p:nvPr/>
        </p:nvSpPr>
        <p:spPr>
          <a:xfrm>
            <a:off x="369248" y="980728"/>
            <a:ext cx="6821328" cy="41403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800">
                <a:latin typeface="Times New Roman"/>
                <a:ea typeface="Times New Roman"/>
                <a:cs typeface="Times New Roman"/>
                <a:sym typeface="Times New Roman"/>
              </a:defRPr>
            </a:pPr>
            <a:r>
              <a:t>Introduction</a:t>
            </a:r>
          </a:p>
          <a:p>
            <a:pPr>
              <a:buSzPct val="100000"/>
              <a:buFont typeface="Arial"/>
              <a:buChar char="•"/>
              <a:defRPr sz="2800">
                <a:latin typeface="Times New Roman"/>
                <a:ea typeface="Times New Roman"/>
                <a:cs typeface="Times New Roman"/>
                <a:sym typeface="Times New Roman"/>
              </a:defRPr>
            </a:pPr>
            <a:r>
              <a:t>Problem Statement</a:t>
            </a:r>
          </a:p>
          <a:p>
            <a:pPr>
              <a:buSzPct val="100000"/>
              <a:buFont typeface="Arial"/>
              <a:buChar char="•"/>
              <a:defRPr sz="2800">
                <a:latin typeface="Times New Roman"/>
                <a:ea typeface="Times New Roman"/>
                <a:cs typeface="Times New Roman"/>
                <a:sym typeface="Times New Roman"/>
              </a:defRPr>
            </a:pPr>
            <a:r>
              <a:t>Technical Details</a:t>
            </a:r>
          </a:p>
          <a:p>
            <a:pPr>
              <a:buSzPct val="100000"/>
              <a:buFont typeface="Arial"/>
              <a:buChar char="•"/>
              <a:defRPr sz="2800">
                <a:latin typeface="Times New Roman"/>
                <a:ea typeface="Times New Roman"/>
                <a:cs typeface="Times New Roman"/>
                <a:sym typeface="Times New Roman"/>
              </a:defRPr>
            </a:pPr>
            <a:r>
              <a:t>Key Features </a:t>
            </a:r>
          </a:p>
          <a:p>
            <a:pPr>
              <a:buSzPct val="100000"/>
              <a:buFont typeface="Arial"/>
              <a:buChar char="•"/>
              <a:defRPr sz="2800">
                <a:latin typeface="Times New Roman"/>
                <a:ea typeface="Times New Roman"/>
                <a:cs typeface="Times New Roman"/>
                <a:sym typeface="Times New Roman"/>
              </a:defRPr>
            </a:pPr>
            <a:r>
              <a:t>Project Highlights</a:t>
            </a:r>
          </a:p>
          <a:p>
            <a:pPr>
              <a:buSzPct val="100000"/>
              <a:buFont typeface="Arial"/>
              <a:buChar char="•"/>
              <a:defRPr sz="2800">
                <a:latin typeface="Times New Roman"/>
                <a:ea typeface="Times New Roman"/>
                <a:cs typeface="Times New Roman"/>
                <a:sym typeface="Times New Roman"/>
              </a:defRPr>
            </a:pPr>
            <a:r>
              <a:t>Bonus Feature(optional)</a:t>
            </a:r>
          </a:p>
          <a:p>
            <a:pPr>
              <a:buSzPct val="100000"/>
              <a:buFont typeface="Arial"/>
              <a:buChar char="•"/>
              <a:defRPr sz="2800">
                <a:latin typeface="Times New Roman"/>
                <a:ea typeface="Times New Roman"/>
                <a:cs typeface="Times New Roman"/>
                <a:sym typeface="Times New Roman"/>
              </a:defRPr>
            </a:pPr>
            <a:r>
              <a:t>Conclusion</a:t>
            </a:r>
          </a:p>
          <a:p>
            <a:pPr>
              <a:buSzPct val="100000"/>
              <a:buFont typeface="Arial"/>
              <a:buChar char="•"/>
              <a:defRPr sz="2800">
                <a:latin typeface="Times New Roman"/>
                <a:ea typeface="Times New Roman"/>
                <a:cs typeface="Times New Roman"/>
                <a:sym typeface="Times New Roman"/>
              </a:defRPr>
            </a:pPr>
            <a:r>
              <a:t>References/Links used</a:t>
            </a:r>
          </a:p>
          <a:p>
            <a:pPr>
              <a:buSzPct val="100000"/>
              <a:buFont typeface="Arial"/>
              <a:buChar char="•"/>
              <a:defRPr sz="2800">
                <a:latin typeface="Times New Roman"/>
                <a:ea typeface="Times New Roman"/>
                <a:cs typeface="Times New Roman"/>
                <a:sym typeface="Times New Roman"/>
              </a:defRPr>
            </a:pP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HTML/CSS/JS code snippets for Merchandise page:"/>
          <p:cNvSpPr txBox="1"/>
          <p:nvPr/>
        </p:nvSpPr>
        <p:spPr>
          <a:xfrm>
            <a:off x="144544" y="871309"/>
            <a:ext cx="5325280"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HTML/CSS/JS code snippets for Merchandise page:</a:t>
            </a:r>
          </a:p>
        </p:txBody>
      </p:sp>
      <p:pic>
        <p:nvPicPr>
          <p:cNvPr id="154" name="Screenshot 2023-05-28 at 7.06.37 PM.png" descr="Screenshot 2023-05-28 at 7.06.37 PM.png"/>
          <p:cNvPicPr>
            <a:picLocks noChangeAspect="1"/>
          </p:cNvPicPr>
          <p:nvPr/>
        </p:nvPicPr>
        <p:blipFill>
          <a:blip r:embed="rId2">
            <a:extLst/>
          </a:blip>
          <a:stretch>
            <a:fillRect/>
          </a:stretch>
        </p:blipFill>
        <p:spPr>
          <a:xfrm>
            <a:off x="101600" y="1244599"/>
            <a:ext cx="4092415" cy="2557760"/>
          </a:xfrm>
          <a:prstGeom prst="rect">
            <a:avLst/>
          </a:prstGeom>
          <a:ln w="12700">
            <a:miter lim="400000"/>
          </a:ln>
        </p:spPr>
      </p:pic>
      <p:pic>
        <p:nvPicPr>
          <p:cNvPr id="155" name="Screenshot 2023-05-28 at 7.06.47 PM.png" descr="Screenshot 2023-05-28 at 7.06.47 PM.png"/>
          <p:cNvPicPr>
            <a:picLocks noChangeAspect="1"/>
          </p:cNvPicPr>
          <p:nvPr/>
        </p:nvPicPr>
        <p:blipFill>
          <a:blip r:embed="rId3">
            <a:extLst/>
          </a:blip>
          <a:stretch>
            <a:fillRect/>
          </a:stretch>
        </p:blipFill>
        <p:spPr>
          <a:xfrm>
            <a:off x="4546600" y="1244599"/>
            <a:ext cx="4092415" cy="2557760"/>
          </a:xfrm>
          <a:prstGeom prst="rect">
            <a:avLst/>
          </a:prstGeom>
          <a:ln w="12700">
            <a:miter lim="400000"/>
          </a:ln>
        </p:spPr>
      </p:pic>
      <p:pic>
        <p:nvPicPr>
          <p:cNvPr id="156" name="Screenshot 2023-05-28 at 7.06.54 PM.png" descr="Screenshot 2023-05-28 at 7.06.54 PM.png"/>
          <p:cNvPicPr>
            <a:picLocks noChangeAspect="1"/>
          </p:cNvPicPr>
          <p:nvPr/>
        </p:nvPicPr>
        <p:blipFill>
          <a:blip r:embed="rId4">
            <a:extLst/>
          </a:blip>
          <a:stretch>
            <a:fillRect/>
          </a:stretch>
        </p:blipFill>
        <p:spPr>
          <a:xfrm>
            <a:off x="101600" y="3975099"/>
            <a:ext cx="4092415" cy="2557760"/>
          </a:xfrm>
          <a:prstGeom prst="rect">
            <a:avLst/>
          </a:prstGeom>
          <a:ln w="12700">
            <a:miter lim="400000"/>
          </a:ln>
        </p:spPr>
      </p:pic>
      <p:pic>
        <p:nvPicPr>
          <p:cNvPr id="157" name="Screenshot 2023-05-28 at 7.07.03 PM.png" descr="Screenshot 2023-05-28 at 7.07.03 PM.png"/>
          <p:cNvPicPr>
            <a:picLocks noChangeAspect="1"/>
          </p:cNvPicPr>
          <p:nvPr/>
        </p:nvPicPr>
        <p:blipFill>
          <a:blip r:embed="rId5">
            <a:extLst/>
          </a:blip>
          <a:stretch>
            <a:fillRect/>
          </a:stretch>
        </p:blipFill>
        <p:spPr>
          <a:xfrm>
            <a:off x="4546600" y="3975099"/>
            <a:ext cx="4092414" cy="25577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Screenshot 2023-05-28 at 7.07.11 PM.png" descr="Screenshot 2023-05-28 at 7.07.11 PM.png"/>
          <p:cNvPicPr>
            <a:picLocks noChangeAspect="1"/>
          </p:cNvPicPr>
          <p:nvPr/>
        </p:nvPicPr>
        <p:blipFill>
          <a:blip r:embed="rId2">
            <a:extLst/>
          </a:blip>
          <a:stretch>
            <a:fillRect/>
          </a:stretch>
        </p:blipFill>
        <p:spPr>
          <a:xfrm>
            <a:off x="88900" y="1054100"/>
            <a:ext cx="4417567" cy="2760979"/>
          </a:xfrm>
          <a:prstGeom prst="rect">
            <a:avLst/>
          </a:prstGeom>
          <a:ln w="12700">
            <a:miter lim="400000"/>
          </a:ln>
        </p:spPr>
      </p:pic>
      <p:pic>
        <p:nvPicPr>
          <p:cNvPr id="160" name="Screenshot 2023-05-28 at 7.07.18 PM.png" descr="Screenshot 2023-05-28 at 7.07.18 PM.png"/>
          <p:cNvPicPr>
            <a:picLocks noChangeAspect="1"/>
          </p:cNvPicPr>
          <p:nvPr/>
        </p:nvPicPr>
        <p:blipFill>
          <a:blip r:embed="rId3">
            <a:extLst/>
          </a:blip>
          <a:stretch>
            <a:fillRect/>
          </a:stretch>
        </p:blipFill>
        <p:spPr>
          <a:xfrm>
            <a:off x="4629115" y="1054100"/>
            <a:ext cx="4417568" cy="2760979"/>
          </a:xfrm>
          <a:prstGeom prst="rect">
            <a:avLst/>
          </a:prstGeom>
          <a:ln w="12700">
            <a:miter lim="400000"/>
          </a:ln>
        </p:spPr>
      </p:pic>
      <p:pic>
        <p:nvPicPr>
          <p:cNvPr id="161" name="Screenshot 2023-05-28 at 7.07.29 PM.png" descr="Screenshot 2023-05-28 at 7.07.29 PM.png"/>
          <p:cNvPicPr>
            <a:picLocks noChangeAspect="1"/>
          </p:cNvPicPr>
          <p:nvPr/>
        </p:nvPicPr>
        <p:blipFill>
          <a:blip r:embed="rId4">
            <a:extLst/>
          </a:blip>
          <a:stretch>
            <a:fillRect/>
          </a:stretch>
        </p:blipFill>
        <p:spPr>
          <a:xfrm>
            <a:off x="88900" y="3879849"/>
            <a:ext cx="4417567" cy="2760980"/>
          </a:xfrm>
          <a:prstGeom prst="rect">
            <a:avLst/>
          </a:prstGeom>
          <a:ln w="12700">
            <a:miter lim="400000"/>
          </a:ln>
        </p:spPr>
      </p:pic>
      <p:pic>
        <p:nvPicPr>
          <p:cNvPr id="162" name="Screenshot 2023-05-28 at 7.07.39 PM.png" descr="Screenshot 2023-05-28 at 7.07.39 PM.png"/>
          <p:cNvPicPr>
            <a:picLocks noChangeAspect="1"/>
          </p:cNvPicPr>
          <p:nvPr/>
        </p:nvPicPr>
        <p:blipFill>
          <a:blip r:embed="rId5">
            <a:extLst/>
          </a:blip>
          <a:stretch>
            <a:fillRect/>
          </a:stretch>
        </p:blipFill>
        <p:spPr>
          <a:xfrm>
            <a:off x="4629115" y="3879850"/>
            <a:ext cx="4417568" cy="276097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Screenshot 2023-05-28 at 7.07.47 PM.png" descr="Screenshot 2023-05-28 at 7.07.47 PM.png"/>
          <p:cNvPicPr>
            <a:picLocks noChangeAspect="1"/>
          </p:cNvPicPr>
          <p:nvPr/>
        </p:nvPicPr>
        <p:blipFill>
          <a:blip r:embed="rId2">
            <a:extLst/>
          </a:blip>
          <a:stretch>
            <a:fillRect/>
          </a:stretch>
        </p:blipFill>
        <p:spPr>
          <a:xfrm>
            <a:off x="393700" y="1155700"/>
            <a:ext cx="3848974" cy="2405609"/>
          </a:xfrm>
          <a:prstGeom prst="rect">
            <a:avLst/>
          </a:prstGeom>
          <a:ln w="12700">
            <a:miter lim="400000"/>
          </a:ln>
        </p:spPr>
      </p:pic>
      <p:pic>
        <p:nvPicPr>
          <p:cNvPr id="165" name="Screenshot 2023-05-28 at 7.07.57 PM.png" descr="Screenshot 2023-05-28 at 7.07.57 PM.png"/>
          <p:cNvPicPr>
            <a:picLocks noChangeAspect="1"/>
          </p:cNvPicPr>
          <p:nvPr/>
        </p:nvPicPr>
        <p:blipFill>
          <a:blip r:embed="rId3">
            <a:extLst/>
          </a:blip>
          <a:stretch>
            <a:fillRect/>
          </a:stretch>
        </p:blipFill>
        <p:spPr>
          <a:xfrm>
            <a:off x="4775200" y="3924300"/>
            <a:ext cx="3848974" cy="240560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HTML/CSS code snippets for Payment Gateway Page:"/>
          <p:cNvSpPr txBox="1"/>
          <p:nvPr/>
        </p:nvSpPr>
        <p:spPr>
          <a:xfrm>
            <a:off x="271544" y="884009"/>
            <a:ext cx="5542817"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HTML/CSS code snippets for Payment Gateway Page:</a:t>
            </a:r>
          </a:p>
        </p:txBody>
      </p:sp>
      <p:pic>
        <p:nvPicPr>
          <p:cNvPr id="168" name="Screenshot 2023-05-28 at 7.13.31 PM.png" descr="Screenshot 2023-05-28 at 7.13.31 PM.png"/>
          <p:cNvPicPr>
            <a:picLocks noChangeAspect="1"/>
          </p:cNvPicPr>
          <p:nvPr/>
        </p:nvPicPr>
        <p:blipFill>
          <a:blip r:embed="rId2">
            <a:extLst/>
          </a:blip>
          <a:stretch>
            <a:fillRect/>
          </a:stretch>
        </p:blipFill>
        <p:spPr>
          <a:xfrm>
            <a:off x="177800" y="1362682"/>
            <a:ext cx="3854654" cy="2641532"/>
          </a:xfrm>
          <a:prstGeom prst="rect">
            <a:avLst/>
          </a:prstGeom>
          <a:ln w="12700">
            <a:miter lim="400000"/>
          </a:ln>
        </p:spPr>
      </p:pic>
      <p:pic>
        <p:nvPicPr>
          <p:cNvPr id="169" name="Screenshot 2023-05-28 at 7.13.45 PM.png" descr="Screenshot 2023-05-28 at 7.13.45 PM.png"/>
          <p:cNvPicPr>
            <a:picLocks noChangeAspect="1"/>
          </p:cNvPicPr>
          <p:nvPr/>
        </p:nvPicPr>
        <p:blipFill>
          <a:blip r:embed="rId3">
            <a:extLst/>
          </a:blip>
          <a:stretch>
            <a:fillRect/>
          </a:stretch>
        </p:blipFill>
        <p:spPr>
          <a:xfrm>
            <a:off x="5103160" y="1379544"/>
            <a:ext cx="3820165" cy="2624670"/>
          </a:xfrm>
          <a:prstGeom prst="rect">
            <a:avLst/>
          </a:prstGeom>
          <a:ln w="12700">
            <a:miter lim="400000"/>
          </a:ln>
        </p:spPr>
      </p:pic>
      <p:pic>
        <p:nvPicPr>
          <p:cNvPr id="170" name="Screenshot 2023-05-28 at 7.13.56 PM.png" descr="Screenshot 2023-05-28 at 7.13.56 PM.png"/>
          <p:cNvPicPr>
            <a:picLocks noChangeAspect="1"/>
          </p:cNvPicPr>
          <p:nvPr/>
        </p:nvPicPr>
        <p:blipFill>
          <a:blip r:embed="rId4">
            <a:extLst/>
          </a:blip>
          <a:stretch>
            <a:fillRect/>
          </a:stretch>
        </p:blipFill>
        <p:spPr>
          <a:xfrm>
            <a:off x="2267487" y="4094747"/>
            <a:ext cx="4609026" cy="252032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Conclusion</a:t>
            </a:r>
          </a:p>
        </p:txBody>
      </p:sp>
      <p:sp>
        <p:nvSpPr>
          <p:cNvPr id="173" name="Rectangle 2"/>
          <p:cNvSpPr txBox="1"/>
          <p:nvPr/>
        </p:nvSpPr>
        <p:spPr>
          <a:xfrm>
            <a:off x="140923" y="884129"/>
            <a:ext cx="8504528" cy="5742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80000"/>
              </a:lnSpc>
              <a:defRPr sz="2300">
                <a:latin typeface="Times New Roman"/>
                <a:ea typeface="Times New Roman"/>
                <a:cs typeface="Times New Roman"/>
                <a:sym typeface="Times New Roman"/>
              </a:defRPr>
            </a:pPr>
            <a:r>
              <a:t>The main takeaway experience from our project is the opportunity to honour and pay tribute to the Indian Defense Forces and their contributions to the nation. Through our website, users can learn about the history of wars and about the brave soldiers who have sacrificed their lives to protect the country.</a:t>
            </a:r>
          </a:p>
          <a:p>
            <a:pPr>
              <a:lnSpc>
                <a:spcPct val="80000"/>
              </a:lnSpc>
              <a:defRPr sz="2300">
                <a:latin typeface="Times New Roman"/>
                <a:ea typeface="Times New Roman"/>
                <a:cs typeface="Times New Roman"/>
                <a:sym typeface="Times New Roman"/>
              </a:defRPr>
            </a:pPr>
          </a:p>
          <a:p>
            <a:pPr>
              <a:lnSpc>
                <a:spcPct val="80000"/>
              </a:lnSpc>
              <a:defRPr sz="2300">
                <a:latin typeface="Times New Roman"/>
                <a:ea typeface="Times New Roman"/>
                <a:cs typeface="Times New Roman"/>
                <a:sym typeface="Times New Roman"/>
              </a:defRPr>
            </a:pPr>
            <a:r>
              <a:t>Furthermore, the tribute page provides a platform for users to express their gratitude and appreciation for the sacrifices of the fallen heroes by sharing their written tributes. This feature can help to promote a sense of patriotism and unity among users.</a:t>
            </a:r>
          </a:p>
          <a:p>
            <a:pPr>
              <a:lnSpc>
                <a:spcPct val="80000"/>
              </a:lnSpc>
              <a:defRPr sz="2300">
                <a:latin typeface="Times New Roman"/>
                <a:ea typeface="Times New Roman"/>
                <a:cs typeface="Times New Roman"/>
                <a:sym typeface="Times New Roman"/>
              </a:defRPr>
            </a:pPr>
            <a:r>
              <a:t>In addition, our project has future scope for expansion, including collaborations with the Indian Defense Forces, integration with social media platforms, and the development of mobile applications. By incorporating these features, our project can continue to grow and reach a wider audience, while promoting awareness and support for the Indian Defense Forces.</a:t>
            </a:r>
          </a:p>
          <a:p>
            <a:pPr>
              <a:lnSpc>
                <a:spcPct val="80000"/>
              </a:lnSpc>
              <a:defRPr sz="2300">
                <a:latin typeface="Times New Roman"/>
                <a:ea typeface="Times New Roman"/>
                <a:cs typeface="Times New Roman"/>
                <a:sym typeface="Times New Roman"/>
              </a:defRPr>
            </a:pPr>
          </a:p>
          <a:p>
            <a:pPr>
              <a:lnSpc>
                <a:spcPct val="80000"/>
              </a:lnSpc>
              <a:defRPr sz="2300">
                <a:latin typeface="Times New Roman"/>
                <a:ea typeface="Times New Roman"/>
                <a:cs typeface="Times New Roman"/>
                <a:sym typeface="Times New Roman"/>
              </a:defRPr>
            </a:pPr>
            <a:r>
              <a:t>Overall, the main takeaway experience from our project is the ability to honour and pay tribute to the brave soldiers who have sacrificed their lives for the nation, and to promote a sense of patriotism and unity among users. </a:t>
            </a:r>
          </a:p>
        </p:txBody>
      </p:sp>
    </p:spTree>
  </p:cSld>
  <p:clrMapOvr>
    <a:masterClrMapping/>
  </p:clrMapOvr>
  <p:transition xmlns:p14="http://schemas.microsoft.com/office/powerpoint/2010/main" spd="med" advClick="0" advTm="4000"/>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References/Links used</a:t>
            </a:r>
          </a:p>
        </p:txBody>
      </p:sp>
      <p:sp>
        <p:nvSpPr>
          <p:cNvPr id="176" name="Rectangle 2"/>
          <p:cNvSpPr txBox="1"/>
          <p:nvPr/>
        </p:nvSpPr>
        <p:spPr>
          <a:xfrm>
            <a:off x="441255" y="1196751"/>
            <a:ext cx="8045465" cy="19537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3200">
                <a:latin typeface="Times New Roman"/>
                <a:ea typeface="Times New Roman"/>
                <a:cs typeface="Times New Roman"/>
                <a:sym typeface="Times New Roman"/>
              </a:defRPr>
            </a:pPr>
            <a:r>
              <a:rPr u="sng">
                <a:solidFill>
                  <a:srgbClr val="0000FF"/>
                </a:solidFill>
                <a:uFill>
                  <a:solidFill>
                    <a:srgbClr val="0000FF"/>
                  </a:solidFill>
                </a:uFill>
                <a:hlinkClick r:id="rId2" invalidUrl="" action="" tgtFrame="" tooltip="" history="1" highlightClick="0" endSnd="0"/>
              </a:rPr>
              <a:t>www.google.com</a:t>
            </a:r>
          </a:p>
          <a:p>
            <a:pPr>
              <a:buSzPct val="100000"/>
              <a:buFont typeface="Arial"/>
              <a:buChar char="•"/>
              <a:defRPr sz="3200">
                <a:latin typeface="Times New Roman"/>
                <a:ea typeface="Times New Roman"/>
                <a:cs typeface="Times New Roman"/>
                <a:sym typeface="Times New Roman"/>
              </a:defRPr>
            </a:pPr>
            <a:r>
              <a:rPr u="sng">
                <a:solidFill>
                  <a:srgbClr val="0000FF"/>
                </a:solidFill>
                <a:uFill>
                  <a:solidFill>
                    <a:srgbClr val="0000FF"/>
                  </a:solidFill>
                </a:uFill>
                <a:hlinkClick r:id="rId3" invalidUrl="" action="" tgtFrame="" tooltip="" history="1" highlightClick="0" endSnd="0"/>
              </a:rPr>
              <a:t>wikipedia.com</a:t>
            </a:r>
          </a:p>
          <a:p>
            <a:pPr>
              <a:buSzPct val="100000"/>
              <a:buFont typeface="Arial"/>
              <a:buChar char="•"/>
              <a:defRPr sz="3200">
                <a:latin typeface="Times New Roman"/>
                <a:ea typeface="Times New Roman"/>
                <a:cs typeface="Times New Roman"/>
                <a:sym typeface="Times New Roman"/>
              </a:defRPr>
            </a:pPr>
            <a:r>
              <a:rPr u="sng">
                <a:solidFill>
                  <a:srgbClr val="0000FF"/>
                </a:solidFill>
                <a:uFill>
                  <a:solidFill>
                    <a:srgbClr val="0000FF"/>
                  </a:solidFill>
                </a:uFill>
                <a:hlinkClick r:id="rId4" invalidUrl="" action="" tgtFrame="" tooltip="" history="1" highlightClick="0" endSnd="0"/>
              </a:rPr>
              <a:t>youtube.com</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Picture 10" descr="Picture 10"/>
          <p:cNvPicPr>
            <a:picLocks noChangeAspect="1"/>
          </p:cNvPicPr>
          <p:nvPr/>
        </p:nvPicPr>
        <p:blipFill>
          <a:blip r:embed="rId2">
            <a:extLst/>
          </a:blip>
          <a:stretch>
            <a:fillRect/>
          </a:stretch>
        </p:blipFill>
        <p:spPr>
          <a:xfrm>
            <a:off x="0" y="857231"/>
            <a:ext cx="9144000" cy="578647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Introduction</a:t>
            </a:r>
          </a:p>
        </p:txBody>
      </p:sp>
      <p:sp>
        <p:nvSpPr>
          <p:cNvPr id="80" name="Rectangle 2"/>
          <p:cNvSpPr txBox="1"/>
          <p:nvPr/>
        </p:nvSpPr>
        <p:spPr>
          <a:xfrm>
            <a:off x="441255" y="1196751"/>
            <a:ext cx="8045465" cy="5243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The title of the project is “Tribute To The Indian Armed Forces”, the team that worked on this project includes Devansh(2210990261), Devanshi(2210990262), Devanshu(2210990263) and Devashish(2210990264) respectively. The purpose of this project is to give pay tribute to the Indian Armed Forces who have been fighting for the nation throughout decades and to honour all their sacrifices and efforts in order to maintain peace in the nation pf India.</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Problem Statement</a:t>
            </a:r>
          </a:p>
        </p:txBody>
      </p:sp>
      <p:sp>
        <p:nvSpPr>
          <p:cNvPr id="83" name="Rectangle 2"/>
          <p:cNvSpPr txBox="1"/>
          <p:nvPr/>
        </p:nvSpPr>
        <p:spPr>
          <a:xfrm>
            <a:off x="441255" y="1196751"/>
            <a:ext cx="8045465" cy="2893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This project aims to pay tribute to the Indian Armed Forces who have been defending this nation for several decades and to honour all the sacrifices that have been made in order to maintain the peace that has kept this nation intact and united for so long.</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Technical Details</a:t>
            </a:r>
          </a:p>
        </p:txBody>
      </p:sp>
      <p:sp>
        <p:nvSpPr>
          <p:cNvPr id="86" name="Rectangle 2"/>
          <p:cNvSpPr txBox="1"/>
          <p:nvPr/>
        </p:nvSpPr>
        <p:spPr>
          <a:xfrm>
            <a:off x="441255" y="1196751"/>
            <a:ext cx="8045465" cy="14838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This project was made using HTML, CSS and JavaScript, which were used to create the Tribute Page using Visual Studio Code IDE.</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Key Features</a:t>
            </a:r>
          </a:p>
        </p:txBody>
      </p:sp>
      <p:sp>
        <p:nvSpPr>
          <p:cNvPr id="89" name="Rectangle 2"/>
          <p:cNvSpPr txBox="1"/>
          <p:nvPr/>
        </p:nvSpPr>
        <p:spPr>
          <a:xfrm>
            <a:off x="441255" y="1196751"/>
            <a:ext cx="8045465" cy="4773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latin typeface="Times New Roman"/>
                <a:ea typeface="Times New Roman"/>
                <a:cs typeface="Times New Roman"/>
                <a:sym typeface="Times New Roman"/>
              </a:defRPr>
            </a:pPr>
            <a:r>
              <a:t>This project contains project contains features such as an forum which requires a name to be entered and a comment, to discuss whatever any visitor wants to talk about in public.</a:t>
            </a:r>
          </a:p>
          <a:p>
            <a:pPr>
              <a:defRPr sz="3200">
                <a:latin typeface="Times New Roman"/>
                <a:ea typeface="Times New Roman"/>
                <a:cs typeface="Times New Roman"/>
                <a:sym typeface="Times New Roman"/>
              </a:defRPr>
            </a:pPr>
            <a:r>
              <a:t>This project also contains a send your tribute box at the bottom of tribute page where user can send their own little or long tribute message after entering their email and name, and we receive the message on our email linked to the feature as soon as they click on send.</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extBox 1"/>
          <p:cNvSpPr txBox="1"/>
          <p:nvPr/>
        </p:nvSpPr>
        <p:spPr>
          <a:xfrm>
            <a:off x="513264" y="260647"/>
            <a:ext cx="5309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Project Highlights</a:t>
            </a:r>
          </a:p>
        </p:txBody>
      </p:sp>
      <p:sp>
        <p:nvSpPr>
          <p:cNvPr id="92" name="Rectangle 2"/>
          <p:cNvSpPr txBox="1"/>
          <p:nvPr/>
        </p:nvSpPr>
        <p:spPr>
          <a:xfrm>
            <a:off x="94015" y="870556"/>
            <a:ext cx="8045465" cy="14838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Times New Roman"/>
                <a:ea typeface="Times New Roman"/>
                <a:cs typeface="Times New Roman"/>
                <a:sym typeface="Times New Roman"/>
              </a:defRPr>
            </a:lvl1pPr>
          </a:lstStyle>
          <a:p>
            <a:pPr/>
            <a:r>
              <a:t>HTML/CSS/JavaScript code snippets for Home Page:</a:t>
            </a:r>
          </a:p>
        </p:txBody>
      </p:sp>
      <p:pic>
        <p:nvPicPr>
          <p:cNvPr id="93" name="WhatsApp Image 2023-05-02 at 7.41.35 PM.jpeg" descr="WhatsApp Image 2023-05-02 at 7.41.35 PM.jpeg"/>
          <p:cNvPicPr>
            <a:picLocks noChangeAspect="1"/>
          </p:cNvPicPr>
          <p:nvPr/>
        </p:nvPicPr>
        <p:blipFill>
          <a:blip r:embed="rId2">
            <a:extLst/>
          </a:blip>
          <a:stretch>
            <a:fillRect/>
          </a:stretch>
        </p:blipFill>
        <p:spPr>
          <a:xfrm>
            <a:off x="178881" y="1467551"/>
            <a:ext cx="4307899" cy="2423194"/>
          </a:xfrm>
          <a:prstGeom prst="rect">
            <a:avLst/>
          </a:prstGeom>
          <a:ln w="12700">
            <a:miter lim="400000"/>
          </a:ln>
        </p:spPr>
      </p:pic>
      <p:pic>
        <p:nvPicPr>
          <p:cNvPr id="94" name="WhatsApp Image 2023-05-02 at 7.41.35 PM-2.jpeg" descr="WhatsApp Image 2023-05-02 at 7.41.35 PM-2.jpeg"/>
          <p:cNvPicPr>
            <a:picLocks noChangeAspect="1"/>
          </p:cNvPicPr>
          <p:nvPr/>
        </p:nvPicPr>
        <p:blipFill>
          <a:blip r:embed="rId3">
            <a:extLst/>
          </a:blip>
          <a:stretch>
            <a:fillRect/>
          </a:stretch>
        </p:blipFill>
        <p:spPr>
          <a:xfrm>
            <a:off x="181247" y="4106321"/>
            <a:ext cx="4307899" cy="2423193"/>
          </a:xfrm>
          <a:prstGeom prst="rect">
            <a:avLst/>
          </a:prstGeom>
          <a:ln w="12700">
            <a:miter lim="400000"/>
          </a:ln>
        </p:spPr>
      </p:pic>
      <p:pic>
        <p:nvPicPr>
          <p:cNvPr id="95" name="WhatsApp Image 2023-05-02 at 7.41.36 PM.jpeg" descr="WhatsApp Image 2023-05-02 at 7.41.36 PM.jpeg"/>
          <p:cNvPicPr>
            <a:picLocks noChangeAspect="1"/>
          </p:cNvPicPr>
          <p:nvPr/>
        </p:nvPicPr>
        <p:blipFill>
          <a:blip r:embed="rId4">
            <a:extLst/>
          </a:blip>
          <a:stretch>
            <a:fillRect/>
          </a:stretch>
        </p:blipFill>
        <p:spPr>
          <a:xfrm>
            <a:off x="4783038" y="1467551"/>
            <a:ext cx="4307898" cy="2423194"/>
          </a:xfrm>
          <a:prstGeom prst="rect">
            <a:avLst/>
          </a:prstGeom>
          <a:ln w="12700">
            <a:miter lim="400000"/>
          </a:ln>
        </p:spPr>
      </p:pic>
      <p:pic>
        <p:nvPicPr>
          <p:cNvPr id="96" name="WhatsApp Image 2023-05-02 at 7.41.36 PM-2.jpeg" descr="WhatsApp Image 2023-05-02 at 7.41.36 PM-2.jpeg"/>
          <p:cNvPicPr>
            <a:picLocks noChangeAspect="1"/>
          </p:cNvPicPr>
          <p:nvPr/>
        </p:nvPicPr>
        <p:blipFill>
          <a:blip r:embed="rId5">
            <a:extLst/>
          </a:blip>
          <a:stretch>
            <a:fillRect/>
          </a:stretch>
        </p:blipFill>
        <p:spPr>
          <a:xfrm>
            <a:off x="4783037" y="4106321"/>
            <a:ext cx="4307900" cy="2423193"/>
          </a:xfrm>
          <a:prstGeom prst="rect">
            <a:avLst/>
          </a:prstGeom>
          <a:ln w="12700">
            <a:miter lim="400000"/>
          </a:ln>
        </p:spPr>
      </p:pic>
      <p:pic>
        <p:nvPicPr>
          <p:cNvPr id="97" name="WhatsApp Image 2023-05-24 at 2.20.44 AM-2.jpeg" descr="WhatsApp Image 2023-05-24 at 2.20.44 AM-2.jpeg"/>
          <p:cNvPicPr>
            <a:picLocks noChangeAspect="1"/>
          </p:cNvPicPr>
          <p:nvPr/>
        </p:nvPicPr>
        <p:blipFill>
          <a:blip r:embed="rId6">
            <a:extLst/>
          </a:blip>
          <a:stretch>
            <a:fillRect/>
          </a:stretch>
        </p:blipFill>
        <p:spPr>
          <a:xfrm>
            <a:off x="143778" y="1428060"/>
            <a:ext cx="4378105" cy="2462685"/>
          </a:xfrm>
          <a:prstGeom prst="rect">
            <a:avLst/>
          </a:prstGeom>
          <a:ln w="12700">
            <a:miter lim="400000"/>
          </a:ln>
        </p:spPr>
      </p:pic>
      <p:pic>
        <p:nvPicPr>
          <p:cNvPr id="98" name="WhatsApp Image 2023-05-24 at 2.20.44 AM-3.jpeg" descr="WhatsApp Image 2023-05-24 at 2.20.44 AM-3.jpeg"/>
          <p:cNvPicPr>
            <a:picLocks noChangeAspect="1"/>
          </p:cNvPicPr>
          <p:nvPr/>
        </p:nvPicPr>
        <p:blipFill>
          <a:blip r:embed="rId7">
            <a:extLst/>
          </a:blip>
          <a:stretch>
            <a:fillRect/>
          </a:stretch>
        </p:blipFill>
        <p:spPr>
          <a:xfrm>
            <a:off x="4783038" y="1467551"/>
            <a:ext cx="4307899" cy="2423194"/>
          </a:xfrm>
          <a:prstGeom prst="rect">
            <a:avLst/>
          </a:prstGeom>
          <a:ln w="12700">
            <a:miter lim="400000"/>
          </a:ln>
        </p:spPr>
      </p:pic>
      <p:pic>
        <p:nvPicPr>
          <p:cNvPr id="99" name="WhatsApp Image 2023-05-24 at 2.20.44 AM.jpeg" descr="WhatsApp Image 2023-05-24 at 2.20.44 AM.jpeg"/>
          <p:cNvPicPr>
            <a:picLocks noChangeAspect="1"/>
          </p:cNvPicPr>
          <p:nvPr/>
        </p:nvPicPr>
        <p:blipFill>
          <a:blip r:embed="rId8">
            <a:extLst/>
          </a:blip>
          <a:stretch>
            <a:fillRect/>
          </a:stretch>
        </p:blipFill>
        <p:spPr>
          <a:xfrm>
            <a:off x="108447" y="4046956"/>
            <a:ext cx="4448768" cy="2502432"/>
          </a:xfrm>
          <a:prstGeom prst="rect">
            <a:avLst/>
          </a:prstGeom>
          <a:ln w="12700">
            <a:miter lim="400000"/>
          </a:ln>
        </p:spPr>
      </p:pic>
      <p:pic>
        <p:nvPicPr>
          <p:cNvPr id="100" name="WhatsApp Image 2023-05-24 at 2.20.45 AM-2.jpeg" descr="WhatsApp Image 2023-05-24 at 2.20.45 AM-2.jpeg"/>
          <p:cNvPicPr>
            <a:picLocks noChangeAspect="1"/>
          </p:cNvPicPr>
          <p:nvPr/>
        </p:nvPicPr>
        <p:blipFill>
          <a:blip r:embed="rId9">
            <a:extLst/>
          </a:blip>
          <a:stretch>
            <a:fillRect/>
          </a:stretch>
        </p:blipFill>
        <p:spPr>
          <a:xfrm>
            <a:off x="4783038" y="4046956"/>
            <a:ext cx="4307899" cy="24231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WhatsApp Image 2023-05-24 at 2.20.45 AM-3.jpeg" descr="WhatsApp Image 2023-05-24 at 2.20.45 AM-3.jpeg"/>
          <p:cNvPicPr>
            <a:picLocks noChangeAspect="1"/>
          </p:cNvPicPr>
          <p:nvPr/>
        </p:nvPicPr>
        <p:blipFill>
          <a:blip r:embed="rId2">
            <a:extLst/>
          </a:blip>
          <a:stretch>
            <a:fillRect/>
          </a:stretch>
        </p:blipFill>
        <p:spPr>
          <a:xfrm>
            <a:off x="12700" y="895350"/>
            <a:ext cx="4433589" cy="2493894"/>
          </a:xfrm>
          <a:prstGeom prst="rect">
            <a:avLst/>
          </a:prstGeom>
          <a:ln w="12700">
            <a:miter lim="400000"/>
          </a:ln>
        </p:spPr>
      </p:pic>
      <p:pic>
        <p:nvPicPr>
          <p:cNvPr id="103" name="WhatsApp Image 2023-05-24 at 2.20.45 AM-4.jpeg" descr="WhatsApp Image 2023-05-24 at 2.20.45 AM-4.jpeg"/>
          <p:cNvPicPr>
            <a:picLocks noChangeAspect="1"/>
          </p:cNvPicPr>
          <p:nvPr/>
        </p:nvPicPr>
        <p:blipFill>
          <a:blip r:embed="rId3">
            <a:extLst/>
          </a:blip>
          <a:stretch>
            <a:fillRect/>
          </a:stretch>
        </p:blipFill>
        <p:spPr>
          <a:xfrm>
            <a:off x="4706092" y="895350"/>
            <a:ext cx="4433589" cy="2493894"/>
          </a:xfrm>
          <a:prstGeom prst="rect">
            <a:avLst/>
          </a:prstGeom>
          <a:ln w="12700">
            <a:miter lim="400000"/>
          </a:ln>
        </p:spPr>
      </p:pic>
      <p:pic>
        <p:nvPicPr>
          <p:cNvPr id="104" name="WhatsApp Image 2023-05-24 at 2.20.46 AM-2.jpeg" descr="WhatsApp Image 2023-05-24 at 2.20.46 AM-2.jpeg"/>
          <p:cNvPicPr>
            <a:picLocks noChangeAspect="1"/>
          </p:cNvPicPr>
          <p:nvPr/>
        </p:nvPicPr>
        <p:blipFill>
          <a:blip r:embed="rId4">
            <a:extLst/>
          </a:blip>
          <a:stretch>
            <a:fillRect/>
          </a:stretch>
        </p:blipFill>
        <p:spPr>
          <a:xfrm>
            <a:off x="-304800" y="3713023"/>
            <a:ext cx="4744528" cy="2668798"/>
          </a:xfrm>
          <a:prstGeom prst="rect">
            <a:avLst/>
          </a:prstGeom>
          <a:ln w="12700">
            <a:miter lim="400000"/>
          </a:ln>
        </p:spPr>
      </p:pic>
      <p:pic>
        <p:nvPicPr>
          <p:cNvPr id="105" name="WhatsApp Image 2023-05-24 at 2.20.46 AM-3.jpeg" descr="WhatsApp Image 2023-05-24 at 2.20.46 AM-3.jpeg"/>
          <p:cNvPicPr>
            <a:picLocks noChangeAspect="1"/>
          </p:cNvPicPr>
          <p:nvPr/>
        </p:nvPicPr>
        <p:blipFill>
          <a:blip r:embed="rId5">
            <a:extLst/>
          </a:blip>
          <a:stretch>
            <a:fillRect/>
          </a:stretch>
        </p:blipFill>
        <p:spPr>
          <a:xfrm>
            <a:off x="4659388" y="3774204"/>
            <a:ext cx="4526998" cy="25464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 name="WhatsApp Image 2023-05-24 at 2.20.46 AM-4.jpeg" descr="WhatsApp Image 2023-05-24 at 2.20.46 AM-4.jpeg"/>
          <p:cNvPicPr>
            <a:picLocks noChangeAspect="1"/>
          </p:cNvPicPr>
          <p:nvPr/>
        </p:nvPicPr>
        <p:blipFill>
          <a:blip r:embed="rId2">
            <a:extLst/>
          </a:blip>
          <a:stretch>
            <a:fillRect/>
          </a:stretch>
        </p:blipFill>
        <p:spPr>
          <a:xfrm>
            <a:off x="50800" y="872489"/>
            <a:ext cx="3432822" cy="193096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Helvetica"/>
        <a:ea typeface="Helvetica"/>
        <a:cs typeface="Helvetica"/>
      </a:majorFont>
      <a:minorFont>
        <a:latin typeface="Calibri"/>
        <a:ea typeface="Calibri"/>
        <a:cs typeface="Calibri"/>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Helvetica"/>
        <a:ea typeface="Helvetica"/>
        <a:cs typeface="Helvetica"/>
      </a:majorFont>
      <a:minorFont>
        <a:latin typeface="Calibri"/>
        <a:ea typeface="Calibri"/>
        <a:cs typeface="Calibri"/>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